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ype="http://schemas.openxmlformats.org/officeDocument/2006/relationships/presProps" Target="presProps.xml"/>  <Relationship Id="rId21" Type="http://schemas.openxmlformats.org/officeDocument/2006/relationships/viewProps" Target="viewProps.xml"/>  <Relationship Id="rId22" Type="http://schemas.openxmlformats.org/officeDocument/2006/relationships/theme" Target="theme/theme1.xml"/>  <Relationship Id="rId2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10.xml.rels><?xml version="1.0" encoding="UTF-8" standalone="yes"?>
<Relationships xmlns="http://schemas.openxmlformats.org/package/2006/relationships"><Relationship Id="rId1" Target="../media/image3.pn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11.xml.rels><?xml version="1.0" encoding="UTF-8" standalone="yes"?>
<Relationships xmlns="http://schemas.openxmlformats.org/package/2006/relationships"><Relationship Id="rId1" Target="../media/image4.png" Type="http://schemas.openxmlformats.org/officeDocument/2006/relationships/image"/><Relationship Id="rId2" Target="../media/image38.png" Type="http://schemas.openxmlformats.org/officeDocument/2006/relationships/image"/><Relationship Id="rId3" Target="../media/image41.png" Type="http://schemas.openxmlformats.org/officeDocument/2006/relationships/image"/><Relationship Id="rId4" Target="../media/image63.png" Type="http://schemas.openxmlformats.org/officeDocument/2006/relationships/image"/><Relationship Id="rId5" Target="../media/image66.png" Type="http://schemas.openxmlformats.org/officeDocument/2006/relationships/image"/><Relationship Id="rId6" Target="../slideLayouts/slideLayout1.xml" Type="http://schemas.openxmlformats.org/officeDocument/2006/relationships/slideLayout"/></Relationships>
</file>

<file path=ppt/slides/_rels/slide12.xml.rels><?xml version="1.0" encoding="UTF-8" standalone="yes"?>
<Relationships xmlns="http://schemas.openxmlformats.org/package/2006/relationships"><Relationship Id="rId1" Target="../media/image5.png" Type="http://schemas.openxmlformats.org/officeDocument/2006/relationships/image"/><Relationship Id="rId2" Target="../media/image39.png" Type="http://schemas.openxmlformats.org/officeDocument/2006/relationships/image"/><Relationship Id="rId3" Target="../media/image42.png" Type="http://schemas.openxmlformats.org/officeDocument/2006/relationships/image"/><Relationship Id="rId4" Target="../media/image64.png" Type="http://schemas.openxmlformats.org/officeDocument/2006/relationships/image"/><Relationship Id="rId5" Target="../media/image67.png" Type="http://schemas.openxmlformats.org/officeDocument/2006/relationships/image"/><Relationship Id="rId6" Target="../slideLayouts/slideLayout1.xml" Type="http://schemas.openxmlformats.org/officeDocument/2006/relationships/slideLayout"/></Relationships>
</file>

<file path=ppt/slides/_rels/slide13.xml.rels><?xml version="1.0" encoding="UTF-8" standalone="yes"?>
<Relationships xmlns="http://schemas.openxmlformats.org/package/2006/relationships"><Relationship Id="rId1" Target="../media/image6.png" Type="http://schemas.openxmlformats.org/officeDocument/2006/relationships/image"/><Relationship Id="rId2" Target="../media/image40.png" Type="http://schemas.openxmlformats.org/officeDocument/2006/relationships/image"/><Relationship Id="rId3" Target="../media/image43.png" Type="http://schemas.openxmlformats.org/officeDocument/2006/relationships/image"/><Relationship Id="rId4" Target="../media/image65.png" Type="http://schemas.openxmlformats.org/officeDocument/2006/relationships/image"/><Relationship Id="rId5" Target="../media/image68.png" Type="http://schemas.openxmlformats.org/officeDocument/2006/relationships/image"/><Relationship Id="rId6" Target="../slideLayouts/slideLayout1.xml" Type="http://schemas.openxmlformats.org/officeDocument/2006/relationships/slideLayout"/></Relationships>
</file>

<file path=ppt/slides/_rels/slide14.xml.rels><?xml version="1.0" encoding="UTF-8" standalone="yes"?>
<Relationships xmlns="http://schemas.openxmlformats.org/package/2006/relationships"><Relationship Id="rId1" Target="../media/image44.png" Type="http://schemas.openxmlformats.org/officeDocument/2006/relationships/image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slideLayouts/slideLayout1.xml" Type="http://schemas.openxmlformats.org/officeDocument/2006/relationships/slideLayout"/></Relationships>
</file>

<file path=ppt/slides/_rels/slide15.xml.rels><?xml version="1.0" encoding="UTF-8" standalone="yes"?>
<Relationships xmlns="http://schemas.openxmlformats.org/package/2006/relationships"><Relationship Id="rId1" Target="../media/image50.png" Type="http://schemas.openxmlformats.org/officeDocument/2006/relationships/image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slideLayouts/slideLayout1.xml" Type="http://schemas.openxmlformats.org/officeDocument/2006/relationships/slideLayout"/></Relationships>
</file>

<file path=ppt/slides/_rels/slide16.xml.rels><?xml version="1.0" encoding="UTF-8" standalone="yes"?>
<Relationships xmlns="http://schemas.openxmlformats.org/package/2006/relationships"><Relationship Id="rId1" Target="../media/image56.png" Type="http://schemas.openxmlformats.org/officeDocument/2006/relationships/image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Relationship Id="rId7" Target="../slideLayouts/slideLayout1.xml" Type="http://schemas.openxmlformats.org/officeDocument/2006/relationships/slideLayout"/></Relationships>
</file>

<file path=ppt/slides/_rels/slide17.xml.rels><?xml version="1.0" encoding="UTF-8" standalone="yes"?>
<Relationships xmlns="http://schemas.openxmlformats.org/package/2006/relationships"><Relationship Id="rId1" Target="../media/image62.png" Type="http://schemas.openxmlformats.org/officeDocument/2006/relationships/image"/><Relationship Id="rId2" Target="../media/image69.png" Type="http://schemas.openxmlformats.org/officeDocument/2006/relationships/image"/><Relationship Id="rId3" Target="../slideLayouts/slideLayout1.xml" Type="http://schemas.openxmlformats.org/officeDocument/2006/relationships/slideLayout"/></Relationships>
</file>

<file path=ppt/slides/_rels/slide18.xml.rels><?xml version="1.0" encoding="UTF-8" standalone="yes"?>
<Relationships xmlns="http://schemas.openxmlformats.org/package/2006/relationships"><Relationship Id="rId1" Target="../media/image7.pn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2.xml.rels><?xml version="1.0" encoding="UTF-8" standalone="yes"?>
<Relationships xmlns="http://schemas.openxmlformats.org/package/2006/relationships"><Relationship Id="rId1" Target="../media/image2.pn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3.xml.rels><?xml version="1.0" encoding="UTF-8" standalone="yes"?>
<Relationships xmlns="http://schemas.openxmlformats.org/package/2006/relationships"><Relationship Id="rId1" Target="../media/image8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slideLayouts/slideLayout1.xml" Type="http://schemas.openxmlformats.org/officeDocument/2006/relationships/slideLayout"/></Relationships>
</file>

<file path=ppt/slides/_rels/slide4.xml.rels><?xml version="1.0" encoding="UTF-8" standalone="yes"?>
<Relationships xmlns="http://schemas.openxmlformats.org/package/2006/relationships"><Relationship Id="rId1" Target="../media/image12.pn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slideLayouts/slideLayout1.xml" Type="http://schemas.openxmlformats.org/officeDocument/2006/relationships/slideLayout"/></Relationships>
</file>

<file path=ppt/slides/_rels/slide5.xml.rels><?xml version="1.0" encoding="UTF-8" standalone="yes"?>
<Relationships xmlns="http://schemas.openxmlformats.org/package/2006/relationships"><Relationship Id="rId1" Target="../media/image16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slideLayouts/slideLayout1.xml" Type="http://schemas.openxmlformats.org/officeDocument/2006/relationships/slideLayout"/></Relationships>
</file>

<file path=ppt/slides/_rels/slide6.xml.rels><?xml version="1.0" encoding="UTF-8" standalone="yes"?>
<Relationships xmlns="http://schemas.openxmlformats.org/package/2006/relationships"><Relationship Id="rId1" Target="../media/image20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slideLayouts/slideLayout1.xml" Type="http://schemas.openxmlformats.org/officeDocument/2006/relationships/slideLayout"/></Relationships>
</file>

<file path=ppt/slides/_rels/slide7.xml.rels><?xml version="1.0" encoding="UTF-8" standalone="yes"?>
<Relationships xmlns="http://schemas.openxmlformats.org/package/2006/relationships"><Relationship Id="rId1" Target="../media/image24.png" Type="http://schemas.openxmlformats.org/officeDocument/2006/relationships/image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slideLayouts/slideLayout1.xml" Type="http://schemas.openxmlformats.org/officeDocument/2006/relationships/slideLayout"/></Relationships>
</file>

<file path=ppt/slides/_rels/slide8.xml.rels><?xml version="1.0" encoding="UTF-8" standalone="yes"?>
<Relationships xmlns="http://schemas.openxmlformats.org/package/2006/relationships"><Relationship Id="rId1" Target="../media/image28.png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slideLayouts/slideLayout1.xml" Type="http://schemas.openxmlformats.org/officeDocument/2006/relationships/slideLayout"/></Relationships>
</file>

<file path=ppt/slides/_rels/slide9.xml.rels><?xml version="1.0" encoding="UTF-8" standalone="yes"?>
<Relationships xmlns="http://schemas.openxmlformats.org/package/2006/relationships"><Relationship Id="rId1" Target="../media/image32.png" Type="http://schemas.openxmlformats.org/officeDocument/2006/relationships/image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slideLayouts/slideLayout1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npsmart/PptxGenJS-2.0.0/slides/slides01/main_backgroun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92608" y="1344168"/>
            <a:ext cx="8449056" cy="2450592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ff0000"/>
                </a:solidFill>
              </a:rPr>
              <a:t>AM/Claro Brasil</a:t>
            </a:r>
          </a:p>
          <a:p>
            <a:pPr/>
            <a:r>
              <a:rPr lang="en-US" b="1" sz="3200" dirty="0" smtClean="0">
                <a:solidFill>
                  <a:srgbClr val="7F7F7F"/>
                </a:solidFill>
              </a:rPr>
              <a:t>Indicadores de Qualidade e cidades HFC</a:t>
            </a:r>
          </a:p>
          <a:p>
            <a:pPr/>
            <a:r>
              <a:rPr lang="en-US" b="1" sz="2000" dirty="0" smtClean="0">
                <a:solidFill>
                  <a:srgbClr val="000000"/>
                </a:solidFill>
              </a:rPr>
              <a:t>Huawei</a:t>
            </a:r>
          </a:p>
          <a:p>
            <a:pPr algn="r"/>
            <a:r>
              <a:rPr lang="en-US" b="1" sz="2000" dirty="0" smtClean="0">
                <a:solidFill>
                  <a:srgbClr val="0000ff"/>
                </a:solidFill>
              </a:rPr>
              <a:t>YYYY. MMM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npsmart/PptxGenJS-2.0.0/slides/slides02/backgroun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164592"/>
            <a:ext cx="6858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Tópicos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09728" y="1344168"/>
            <a:ext cx="5020056" cy="1170432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sz="2800" dirty="0" smtClean="0">
                <a:solidFill>
                  <a:srgbClr val="595959"/>
                </a:solidFill>
              </a:rPr>
              <a:t>1. Evolução Cidades HFC</a:t>
            </a:r>
          </a:p>
          <a:p>
            <a:pPr/>
            <a:r>
              <a:rPr lang="en-US" sz="2800" dirty="0" smtClean="0">
                <a:solidFill>
                  <a:srgbClr val="C00000"/>
                </a:solidFill>
              </a:rPr>
              <a:t>2. CQI x Cell Maping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npsmart/PptxGenJS-2.0.0/slides/slides11/Seta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470648" y="1755648"/>
            <a:ext cx="758952" cy="11430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137160" y="0"/>
            <a:ext cx="7708392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CC0000"/>
                </a:solidFill>
              </a:rPr>
              <a:t>CQI CS</a:t>
            </a:r>
            <a:r>
              <a:rPr lang="en-US" b="1" sz="2800" dirty="0" smtClean="0">
                <a:solidFill>
                  <a:srgbClr val="002060"/>
                </a:solidFill>
              </a:rPr>
              <a:t> - Indicadores Rede de Acesso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" y="1755648"/>
            <a:ext cx="5303520" cy="315468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26864" y="2651760"/>
            <a:ext cx="5093208" cy="225856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60" y="548640"/>
            <a:ext cx="8668512" cy="1115568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32120" y="1755648"/>
            <a:ext cx="1929384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npsmart/PptxGenJS-2.0.0/slides/slides11/Seta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470648" y="1755648"/>
            <a:ext cx="758952" cy="11430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137160" y="0"/>
            <a:ext cx="7708392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CC0000"/>
                </a:solidFill>
              </a:rPr>
              <a:t>CQI HS</a:t>
            </a:r>
            <a:r>
              <a:rPr lang="en-US" b="1" sz="2800" dirty="0" smtClean="0">
                <a:solidFill>
                  <a:srgbClr val="002060"/>
                </a:solidFill>
              </a:rPr>
              <a:t> - Indicadores Rede de Acesso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" y="1755648"/>
            <a:ext cx="5303520" cy="315468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26864" y="2651760"/>
            <a:ext cx="5093208" cy="225856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60" y="548640"/>
            <a:ext cx="8668512" cy="1115568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32120" y="1755648"/>
            <a:ext cx="1929384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npsmart/PptxGenJS-2.0.0/slides/slides11/Seta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470648" y="1755648"/>
            <a:ext cx="758952" cy="11430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137160" y="0"/>
            <a:ext cx="7708392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CC0000"/>
                </a:solidFill>
              </a:rPr>
              <a:t>CQI LTE</a:t>
            </a:r>
            <a:r>
              <a:rPr lang="en-US" b="1" sz="2800" dirty="0" smtClean="0">
                <a:solidFill>
                  <a:srgbClr val="002060"/>
                </a:solidFill>
              </a:rPr>
              <a:t> - Indicadores Rede de Acesso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" y="1755648"/>
            <a:ext cx="5303520" cy="315468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26864" y="2651760"/>
            <a:ext cx="5093208" cy="225856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60" y="548640"/>
            <a:ext cx="8668512" cy="1115568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32120" y="1755648"/>
            <a:ext cx="1929384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18872" y="54864"/>
            <a:ext cx="8951976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CC0000"/>
                </a:solidFill>
              </a:rPr>
              <a:t>HFC Cities - </a:t>
            </a:r>
            <a:r>
              <a:rPr lang="en-US" b="1" sz="3200" dirty="0" smtClean="0">
                <a:solidFill>
                  <a:srgbClr val="002060"/>
                </a:solidFill>
              </a:rPr>
              <a:t>Cell Maping Analytics 3G CQI CS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65760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Belo Horizonte - MG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273552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Brasília - DF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190488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Curitiba - PR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65760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Florianópolis - SC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273552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Recife - PE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190488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Salvador - BA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429768" y="1271016"/>
            <a:ext cx="3904488" cy="1728216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23744" y="1271016"/>
            <a:ext cx="3904488" cy="1728216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8112" y="1271016"/>
            <a:ext cx="3904488" cy="1728216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29768" y="3364992"/>
            <a:ext cx="3904488" cy="1728216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23744" y="3364992"/>
            <a:ext cx="3904488" cy="1728216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68112" y="3364992"/>
            <a:ext cx="3904488" cy="17282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18872" y="54864"/>
            <a:ext cx="8951976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CC0000"/>
                </a:solidFill>
              </a:rPr>
              <a:t>HFC Cities - </a:t>
            </a:r>
            <a:r>
              <a:rPr lang="en-US" b="1" sz="3200" dirty="0" smtClean="0">
                <a:solidFill>
                  <a:srgbClr val="002060"/>
                </a:solidFill>
              </a:rPr>
              <a:t>Cell Maping Analytics 3G CQI HS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65760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Belo Horizonte - MG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273552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Brasília - DF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190488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Curitiba - PR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65760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Florianópolis - SC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273552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Recife - PE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190488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Salvador - BA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429768" y="1271016"/>
            <a:ext cx="3904488" cy="1728216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23744" y="1271016"/>
            <a:ext cx="3904488" cy="1728216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8112" y="1271016"/>
            <a:ext cx="3904488" cy="1728216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29768" y="3364992"/>
            <a:ext cx="3904488" cy="1728216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23744" y="3364992"/>
            <a:ext cx="3904488" cy="1728216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68112" y="3364992"/>
            <a:ext cx="3904488" cy="17282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704088" y="54864"/>
            <a:ext cx="7708392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CC0000"/>
                </a:solidFill>
              </a:rPr>
              <a:t>HFC Cities - </a:t>
            </a:r>
            <a:r>
              <a:rPr lang="en-US" b="1" sz="3200" dirty="0" smtClean="0">
                <a:solidFill>
                  <a:srgbClr val="002060"/>
                </a:solidFill>
              </a:rPr>
              <a:t>Cell Maping Analytics 4G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65760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Belo Horizonte - MG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273552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Brasília - DF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190488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Curitiba - PR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65760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Florianópolis - SC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273552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Recife - PE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190488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Salvador - BA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429768" y="1271016"/>
            <a:ext cx="3904488" cy="1728216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23744" y="1271016"/>
            <a:ext cx="3904488" cy="1728216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8112" y="1271016"/>
            <a:ext cx="3904488" cy="1728216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29768" y="3364992"/>
            <a:ext cx="3904488" cy="1728216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23744" y="3364992"/>
            <a:ext cx="3904488" cy="1728216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68112" y="3364992"/>
            <a:ext cx="3904488" cy="17282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37160" y="0"/>
            <a:ext cx="8732520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400" dirty="0" smtClean="0">
                <a:solidFill>
                  <a:srgbClr val="CC0000"/>
                </a:solidFill>
              </a:rPr>
              <a:t>EFICIÊNCIA (%)</a:t>
            </a:r>
            <a:r>
              <a:rPr lang="en-US" b="1" sz="2400" dirty="0" smtClean="0">
                <a:solidFill>
                  <a:srgbClr val="002060"/>
                </a:solidFill>
              </a:rPr>
              <a:t> - Volume de Atividades vs Degradações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468880" y="530352"/>
            <a:ext cx="3922776" cy="3657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1800" dirty="0" smtClean="0">
                <a:solidFill>
                  <a:srgbClr val="000000"/>
                </a:solidFill>
              </a:rPr>
              <a:t>1) Impacto no NQI após atividades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468880" y="3246120"/>
            <a:ext cx="5020056" cy="3657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1800" dirty="0" smtClean="0">
                <a:solidFill>
                  <a:srgbClr val="000000"/>
                </a:solidFill>
              </a:rPr>
              <a:t>2) Tabela de Eficência por Regional</a:t>
            </a:r>
            <a:endParaRPr lang="en-US" dirty="0"/>
          </a:p>
        </p:txBody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435608" y="877824"/>
            <a:ext cx="6638544" cy="239572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5608" y="3621024"/>
            <a:ext cx="6638544" cy="10698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npsmart/PptxGenJS-2.0.0/slides/slides16/obrigado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1234440" y="2148840"/>
            <a:ext cx="6858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1c14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OBRIGADO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npsmart/PptxGenJS-2.0.0/slides/slides02/backgroun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164592"/>
            <a:ext cx="6858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Tópicos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09728" y="1344168"/>
            <a:ext cx="5020056" cy="1170432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sz="2800" dirty="0" smtClean="0">
                <a:solidFill>
                  <a:srgbClr val="C00000"/>
                </a:solidFill>
              </a:rPr>
              <a:t>1. Evolução Cidades HFC</a:t>
            </a:r>
          </a:p>
          <a:p>
            <a:pPr/>
            <a:r>
              <a:rPr lang="en-US" sz="2800" dirty="0" smtClean="0">
                <a:solidFill>
                  <a:srgbClr val="595959"/>
                </a:solidFill>
              </a:rPr>
              <a:t>2. CQI x Cell Maping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5760" y="0"/>
            <a:ext cx="8421624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CC0000"/>
                </a:solidFill>
              </a:rPr>
              <a:t>HFC Cities LTE Dashboard</a:t>
            </a:r>
            <a:r>
              <a:rPr lang="en-US" b="1" sz="2800" dirty="0" smtClean="0">
                <a:solidFill>
                  <a:srgbClr val="595959"/>
                </a:solidFill>
              </a:rPr>
              <a:t> - Belo Horizonte - MG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65760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Base Sites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00016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Users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65760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DL Throughput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700016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PS DL Traffic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700016" y="950976"/>
            <a:ext cx="4014216" cy="171907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760" y="3191256"/>
            <a:ext cx="4014216" cy="171907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0016" y="3191256"/>
            <a:ext cx="4014216" cy="1719072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" y="1005840"/>
            <a:ext cx="4014216" cy="17190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5760" y="0"/>
            <a:ext cx="8421624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CC0000"/>
                </a:solidFill>
              </a:rPr>
              <a:t>HFC Cities LTE Dashboard</a:t>
            </a:r>
            <a:r>
              <a:rPr lang="en-US" b="1" sz="2800" dirty="0" smtClean="0">
                <a:solidFill>
                  <a:srgbClr val="595959"/>
                </a:solidFill>
              </a:rPr>
              <a:t> - Brasília - DF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65760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Base Sites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00016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Users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65760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DL Throughput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700016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PS DL Traffic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700016" y="950976"/>
            <a:ext cx="4014216" cy="171907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760" y="3191256"/>
            <a:ext cx="4014216" cy="171907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0016" y="3191256"/>
            <a:ext cx="4014216" cy="1719072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" y="1005840"/>
            <a:ext cx="4014216" cy="17190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5760" y="0"/>
            <a:ext cx="8421624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CC0000"/>
                </a:solidFill>
              </a:rPr>
              <a:t>HFC Cities LTE Dashboard</a:t>
            </a:r>
            <a:r>
              <a:rPr lang="en-US" b="1" sz="2800" dirty="0" smtClean="0">
                <a:solidFill>
                  <a:srgbClr val="595959"/>
                </a:solidFill>
              </a:rPr>
              <a:t> - Curitiba - PR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65760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Base Sites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00016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Users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65760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DL Throughput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700016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PS DL Traffic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700016" y="950976"/>
            <a:ext cx="4014216" cy="171907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760" y="3191256"/>
            <a:ext cx="4014216" cy="171907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0016" y="3191256"/>
            <a:ext cx="4014216" cy="1719072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" y="1005840"/>
            <a:ext cx="4014216" cy="17190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5760" y="0"/>
            <a:ext cx="8421624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CC0000"/>
                </a:solidFill>
              </a:rPr>
              <a:t>HFC Cities LTE Dashboard</a:t>
            </a:r>
            <a:r>
              <a:rPr lang="en-US" b="1" sz="2800" dirty="0" smtClean="0">
                <a:solidFill>
                  <a:srgbClr val="595959"/>
                </a:solidFill>
              </a:rPr>
              <a:t> - Florianópolis - SC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65760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Base Sites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00016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Users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65760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DL Throughput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700016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PS DL Traffic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700016" y="950976"/>
            <a:ext cx="4014216" cy="171907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760" y="3191256"/>
            <a:ext cx="4014216" cy="171907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0016" y="3191256"/>
            <a:ext cx="4014216" cy="1719072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" y="1005840"/>
            <a:ext cx="4014216" cy="17190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5760" y="0"/>
            <a:ext cx="8421624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CC0000"/>
                </a:solidFill>
              </a:rPr>
              <a:t>HFC Cities LTE Dashboard</a:t>
            </a:r>
            <a:r>
              <a:rPr lang="en-US" b="1" sz="2800" dirty="0" smtClean="0">
                <a:solidFill>
                  <a:srgbClr val="595959"/>
                </a:solidFill>
              </a:rPr>
              <a:t> - Recife - PE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65760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Base Sites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00016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Users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65760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DL Throughput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700016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PS DL Traffic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700016" y="950976"/>
            <a:ext cx="4014216" cy="171907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760" y="3191256"/>
            <a:ext cx="4014216" cy="171907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0016" y="3191256"/>
            <a:ext cx="4014216" cy="1719072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" y="1005840"/>
            <a:ext cx="4014216" cy="17190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5760" y="0"/>
            <a:ext cx="8421624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CC0000"/>
                </a:solidFill>
              </a:rPr>
              <a:t>HFC Cities LTE Dashboard</a:t>
            </a:r>
            <a:r>
              <a:rPr lang="en-US" b="1" sz="2800" dirty="0" smtClean="0">
                <a:solidFill>
                  <a:srgbClr val="595959"/>
                </a:solidFill>
              </a:rPr>
              <a:t> - Salvador - BA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65760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Base Sites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00016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Users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65760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DL Throughput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700016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PS DL Traffic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700016" y="950976"/>
            <a:ext cx="4014216" cy="171907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760" y="3191256"/>
            <a:ext cx="4014216" cy="171907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0016" y="3191256"/>
            <a:ext cx="4014216" cy="1719072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" y="1005840"/>
            <a:ext cx="4014216" cy="17190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795528" y="54864"/>
            <a:ext cx="7708392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CC0000"/>
                </a:solidFill>
              </a:rPr>
              <a:t>HFC Cities</a:t>
            </a:r>
            <a:r>
              <a:rPr lang="en-US" b="1" sz="3200" dirty="0" smtClean="0">
                <a:solidFill>
                  <a:srgbClr val="002060"/>
                </a:solidFill>
              </a:rPr>
              <a:t> - LTE &amp; UMTS Quality (NQI)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65760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Belo Horizonte - MG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273552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Brasília - DF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190488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Curitiba - PR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65760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Florianópolis - SC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273552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Recife - PE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190488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Salvador - BA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65760" y="1618488"/>
            <a:ext cx="2633472" cy="1124712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3552" y="1618488"/>
            <a:ext cx="2633472" cy="1124712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90488" y="1618488"/>
            <a:ext cx="2633472" cy="1124712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" y="3621024"/>
            <a:ext cx="2633472" cy="1124712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3552" y="3621024"/>
            <a:ext cx="2633472" cy="1124712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90488" y="3621024"/>
            <a:ext cx="2633472" cy="11247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2018-05-03T14:14:10.064Z</dcterms:created>
  <dcterms:modified xsi:type="dcterms:W3CDTF">2018-05-03T14:14:10.064Z</dcterms:modified>
</cp:coreProperties>
</file>